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0" r:id="rId2"/>
    <p:sldId id="371" r:id="rId3"/>
    <p:sldId id="362" r:id="rId4"/>
    <p:sldId id="363" r:id="rId5"/>
    <p:sldId id="364" r:id="rId6"/>
    <p:sldId id="365" r:id="rId7"/>
    <p:sldId id="366" r:id="rId8"/>
    <p:sldId id="3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A5F0"/>
    <a:srgbClr val="4100FA"/>
    <a:srgbClr val="8666E0"/>
    <a:srgbClr val="9BF5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19" autoAdjust="0"/>
    <p:restoredTop sz="94615" autoAdjust="0"/>
  </p:normalViewPr>
  <p:slideViewPr>
    <p:cSldViewPr>
      <p:cViewPr>
        <p:scale>
          <a:sx n="50" d="100"/>
          <a:sy n="50" d="100"/>
        </p:scale>
        <p:origin x="-2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D8D65-BA72-4EA9-A43A-E1F738C293A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D3CAD-C628-48B1-B1B3-EBAB377FC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entury" pitchFamily="18" charset="0"/>
              </a:rPr>
              <a:t>Israelite King Slogan Poster</a:t>
            </a:r>
            <a:br>
              <a:rPr lang="en-US" dirty="0" smtClean="0">
                <a:latin typeface="Century" pitchFamily="18" charset="0"/>
              </a:rPr>
            </a:br>
            <a:r>
              <a:rPr lang="en-US" dirty="0" smtClean="0">
                <a:latin typeface="Century" pitchFamily="18" charset="0"/>
              </a:rPr>
              <a:t>(Hist. p. 205)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000" dirty="0" smtClean="0"/>
              <a:t>Pretend it’s B.C. in Israel, you have been hired </a:t>
            </a:r>
            <a:r>
              <a:rPr lang="en-US" sz="3000" b="1" dirty="0" smtClean="0"/>
              <a:t>by either </a:t>
            </a:r>
            <a:r>
              <a:rPr lang="en-US" sz="3000" dirty="0" smtClean="0"/>
              <a:t>King David or King Solomon to create a </a:t>
            </a:r>
          </a:p>
          <a:p>
            <a:pPr algn="ctr">
              <a:buNone/>
            </a:pPr>
            <a:r>
              <a:rPr lang="en-US" sz="3000" dirty="0" smtClean="0"/>
              <a:t>Recruitment Poster for him. </a:t>
            </a:r>
          </a:p>
          <a:p>
            <a:pPr algn="ctr">
              <a:buNone/>
            </a:pPr>
            <a:r>
              <a:rPr lang="en-US" sz="3000" dirty="0" smtClean="0"/>
              <a:t>This poster should persuade young men to join his army or work in his government.</a:t>
            </a:r>
          </a:p>
          <a:p>
            <a:pPr>
              <a:buNone/>
            </a:pPr>
            <a:r>
              <a:rPr lang="en-US" sz="3000" dirty="0" smtClean="0"/>
              <a:t>Be sure to include: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rgbClr val="FF0000"/>
                </a:solidFill>
              </a:rPr>
              <a:t>Three reasons or evidence why the king is worth serving.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rgbClr val="FF0000"/>
                </a:solidFill>
              </a:rPr>
              <a:t>A slogan to explain why someone should join the king’s army.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rgbClr val="FF0000"/>
                </a:solidFill>
              </a:rPr>
              <a:t>A drawing which relates to the slogan or persuades someone else to join.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 List: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Turn to Hist. p. 205 and read paragraphs about King David and Solomon.</a:t>
            </a:r>
          </a:p>
          <a:p>
            <a:pPr marL="514350" indent="-514350">
              <a:buAutoNum type="arabicPeriod"/>
            </a:pPr>
            <a:r>
              <a:rPr lang="en-US" dirty="0" smtClean="0"/>
              <a:t>Choose which one you want </a:t>
            </a:r>
            <a:r>
              <a:rPr lang="en-US" smtClean="0"/>
              <a:t>to persuade </a:t>
            </a:r>
            <a:r>
              <a:rPr lang="en-US" dirty="0" smtClean="0"/>
              <a:t>men to serve.</a:t>
            </a:r>
          </a:p>
          <a:p>
            <a:pPr marL="514350" indent="-514350">
              <a:buAutoNum type="arabicPeriod"/>
            </a:pPr>
            <a:r>
              <a:rPr lang="en-US" dirty="0" smtClean="0"/>
              <a:t>Write down three pieces of evidence why this king would be worth serving (</a:t>
            </a:r>
            <a:r>
              <a:rPr lang="en-US" dirty="0" err="1" smtClean="0"/>
              <a:t>ie</a:t>
            </a:r>
            <a:r>
              <a:rPr lang="en-US" dirty="0" smtClean="0"/>
              <a:t>., why was he a good king?)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CAHG26T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324"/>
            <a:ext cx="5111166" cy="6788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CA12BI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5130196" cy="6875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CAMAU5J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0"/>
            <a:ext cx="4691063" cy="6922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imagesCAIK569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3591"/>
            <a:ext cx="4648200" cy="6834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CAZZJ4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484" y="1"/>
            <a:ext cx="93940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entury" pitchFamily="18" charset="0"/>
              </a:rPr>
              <a:t>Israelite King Slogan Poster</a:t>
            </a:r>
            <a:br>
              <a:rPr lang="en-US" dirty="0" smtClean="0">
                <a:latin typeface="Century" pitchFamily="18" charset="0"/>
              </a:rPr>
            </a:br>
            <a:r>
              <a:rPr lang="en-US" dirty="0" smtClean="0">
                <a:latin typeface="Century" pitchFamily="18" charset="0"/>
              </a:rPr>
              <a:t>(Hist. p. 205)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000" dirty="0" smtClean="0"/>
              <a:t>Pretend it’s B.C. in Israel, you have been hired </a:t>
            </a:r>
            <a:r>
              <a:rPr lang="en-US" sz="3000" b="1" dirty="0" smtClean="0"/>
              <a:t>by either </a:t>
            </a:r>
            <a:r>
              <a:rPr lang="en-US" sz="3000" dirty="0" smtClean="0"/>
              <a:t>King David or King Solomon to create a </a:t>
            </a:r>
          </a:p>
          <a:p>
            <a:pPr algn="ctr">
              <a:buNone/>
            </a:pPr>
            <a:r>
              <a:rPr lang="en-US" sz="3000" dirty="0" smtClean="0"/>
              <a:t>Recruitment Poster for him. </a:t>
            </a:r>
          </a:p>
          <a:p>
            <a:pPr algn="ctr">
              <a:buNone/>
            </a:pPr>
            <a:r>
              <a:rPr lang="en-US" sz="3000" dirty="0" smtClean="0"/>
              <a:t>This poster should persuade young men to join his army or work in his government.</a:t>
            </a:r>
          </a:p>
          <a:p>
            <a:pPr>
              <a:buNone/>
            </a:pPr>
            <a:r>
              <a:rPr lang="en-US" sz="3000" dirty="0" smtClean="0"/>
              <a:t>Be sure to include: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rgbClr val="FF0000"/>
                </a:solidFill>
              </a:rPr>
              <a:t>Three reasons or evidence why the king is worth serving.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rgbClr val="FF0000"/>
                </a:solidFill>
              </a:rPr>
              <a:t>A slogan to explain why someone should join the king’s army.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rgbClr val="FF0000"/>
                </a:solidFill>
              </a:rPr>
              <a:t>A drawing which relates to the slogan or persuades someone else to join.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25285</TotalTime>
  <Words>230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Israelite King Slogan Poster (Hist. p. 205)</vt:lpstr>
      <vt:lpstr>To Do List:</vt:lpstr>
      <vt:lpstr>Slide 3</vt:lpstr>
      <vt:lpstr>Slide 4</vt:lpstr>
      <vt:lpstr>Slide 5</vt:lpstr>
      <vt:lpstr>Slide 6</vt:lpstr>
      <vt:lpstr>Slide 7</vt:lpstr>
      <vt:lpstr>Israelite King Slogan Poster (Hist. p. 205)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9-15-2014  Sci. Do Now:</dc:title>
  <dc:creator>School_user</dc:creator>
  <cp:lastModifiedBy>School_user</cp:lastModifiedBy>
  <cp:revision>171</cp:revision>
  <dcterms:created xsi:type="dcterms:W3CDTF">2014-09-14T00:30:47Z</dcterms:created>
  <dcterms:modified xsi:type="dcterms:W3CDTF">2015-02-20T19:33:11Z</dcterms:modified>
</cp:coreProperties>
</file>